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Nuni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904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hS8PY0PXOdEQcyRKuIlAG1HdIz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9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Nunito-boldItalic.fntdata"/><Relationship Id="rId9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2ceeac5273_0_4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12ceeac5273_0_4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g12ceeac5273_0_4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g12ceeac5273_0_4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4" name="Google Shape;14;g12ceeac5273_0_4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5" name="Google Shape;15;g12ceeac5273_0_4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ceeac5273_0_104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g12ceeac5273_0_104"/>
          <p:cNvGrpSpPr/>
          <p:nvPr/>
        </p:nvGrpSpPr>
        <p:grpSpPr>
          <a:xfrm>
            <a:off x="5959222" y="4119576"/>
            <a:ext cx="2520951" cy="1024165"/>
            <a:chOff x="6917201" y="0"/>
            <a:chExt cx="2227776" cy="863400"/>
          </a:xfrm>
        </p:grpSpPr>
        <p:sp>
          <p:nvSpPr>
            <p:cNvPr id="112" name="Google Shape;112;g12ceeac5273_0_10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g12ceeac5273_0_10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g12ceeac5273_0_10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g12ceeac5273_0_104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116" name="Google Shape;116;g12ceeac5273_0_10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g12ceeac5273_0_10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g12ceeac5273_0_10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g12ceeac5273_0_104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g12ceeac5273_0_104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g12ceeac5273_0_10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ceeac5273_0_1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12ceeac5273_0_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g12ceeac5273_0_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g12ceeac5273_0_4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2ceeac5273_0_4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" name="Google Shape;21;g12ceeac5273_0_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22" name="Google Shape;22;g12ceeac5273_0_4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g12ceeac5273_0_4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g12ceeac5273_0_4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" name="Google Shape;25;g12ceeac5273_0_4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26" name="Google Shape;26;g12ceeac5273_0_4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g12ceeac5273_0_4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g12ceeac5273_0_4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" name="Google Shape;29;g12ceeac5273_0_4"/>
          <p:cNvGrpSpPr/>
          <p:nvPr/>
        </p:nvGrpSpPr>
        <p:grpSpPr>
          <a:xfrm>
            <a:off x="7057468" y="5088"/>
            <a:ext cx="1851281" cy="752108"/>
            <a:chOff x="6917201" y="0"/>
            <a:chExt cx="2227776" cy="863400"/>
          </a:xfrm>
        </p:grpSpPr>
        <p:sp>
          <p:nvSpPr>
            <p:cNvPr id="30" name="Google Shape;30;g12ceeac5273_0_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g12ceeac5273_0_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g12ceeac5273_0_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oogle Shape;33;g12ceeac5273_0_4"/>
          <p:cNvGrpSpPr/>
          <p:nvPr/>
        </p:nvGrpSpPr>
        <p:grpSpPr>
          <a:xfrm>
            <a:off x="6553032" y="4217852"/>
            <a:ext cx="2389067" cy="925737"/>
            <a:chOff x="6917201" y="0"/>
            <a:chExt cx="2227776" cy="863400"/>
          </a:xfrm>
        </p:grpSpPr>
        <p:sp>
          <p:nvSpPr>
            <p:cNvPr id="34" name="Google Shape;34;g12ceeac5273_0_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g12ceeac5273_0_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g12ceeac5273_0_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" name="Google Shape;37;g12ceeac5273_0_4"/>
          <p:cNvGrpSpPr/>
          <p:nvPr/>
        </p:nvGrpSpPr>
        <p:grpSpPr>
          <a:xfrm>
            <a:off x="199149" y="4055652"/>
            <a:ext cx="2795413" cy="1083308"/>
            <a:chOff x="6917201" y="0"/>
            <a:chExt cx="2227776" cy="863400"/>
          </a:xfrm>
        </p:grpSpPr>
        <p:sp>
          <p:nvSpPr>
            <p:cNvPr id="38" name="Google Shape;38;g12ceeac5273_0_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g12ceeac5273_0_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g12ceeac5273_0_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" name="Google Shape;41;g12ceeac5273_0_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2" name="Google Shape;42;g12ceeac5273_0_4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g12ceeac5273_0_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2ceeac5273_0_32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g12ceeac5273_0_32"/>
          <p:cNvGrpSpPr/>
          <p:nvPr/>
        </p:nvGrpSpPr>
        <p:grpSpPr>
          <a:xfrm>
            <a:off x="5594191" y="3961115"/>
            <a:ext cx="2910144" cy="1182340"/>
            <a:chOff x="6917201" y="0"/>
            <a:chExt cx="2227776" cy="863400"/>
          </a:xfrm>
        </p:grpSpPr>
        <p:sp>
          <p:nvSpPr>
            <p:cNvPr id="47" name="Google Shape;47;g12ceeac5273_0_3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g12ceeac5273_0_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g12ceeac5273_0_3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g12ceeac5273_0_32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51" name="Google Shape;51;g12ceeac5273_0_3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g12ceeac5273_0_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g12ceeac5273_0_3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g12ceeac5273_0_32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g12ceeac5273_0_3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ceeac5273_0_5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g12ceeac5273_0_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g12ceeac5273_0_5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2ceeac5273_0_5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g12ceeac5273_0_5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g12ceeac5273_0_51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g12ceeac5273_0_5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ceeac5273_0_5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g12ceeac5273_0_5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12ceeac5273_0_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12ceeac5273_0_5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g12ceeac5273_0_5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ceeac5273_0_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12ceeac5273_0_6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12ceeac5273_0_6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12ceeac5273_0_65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g12ceeac5273_0_6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g12ceeac5273_0_6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ceeac5273_0_72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2ceeac5273_0_72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g12ceeac5273_0_72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g12ceeac5273_0_72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g12ceeac5273_0_7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g12ceeac5273_0_72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g12ceeac5273_0_7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g12ceeac5273_0_72"/>
          <p:cNvGrpSpPr/>
          <p:nvPr/>
        </p:nvGrpSpPr>
        <p:grpSpPr>
          <a:xfrm>
            <a:off x="34934" y="4522125"/>
            <a:ext cx="1593305" cy="617072"/>
            <a:chOff x="6917201" y="0"/>
            <a:chExt cx="2227776" cy="863400"/>
          </a:xfrm>
        </p:grpSpPr>
        <p:sp>
          <p:nvSpPr>
            <p:cNvPr id="86" name="Google Shape;86;g12ceeac5273_0_7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g12ceeac5273_0_7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g12ceeac5273_0_7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89;g12ceeac5273_0_72"/>
          <p:cNvGrpSpPr/>
          <p:nvPr/>
        </p:nvGrpSpPr>
        <p:grpSpPr>
          <a:xfrm>
            <a:off x="5886353" y="1243"/>
            <a:ext cx="3257454" cy="1261514"/>
            <a:chOff x="6917201" y="0"/>
            <a:chExt cx="2227776" cy="863400"/>
          </a:xfrm>
        </p:grpSpPr>
        <p:sp>
          <p:nvSpPr>
            <p:cNvPr id="90" name="Google Shape;90;g12ceeac5273_0_7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g12ceeac5273_0_7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g12ceeac5273_0_7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g12ceeac5273_0_72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g12ceeac5273_0_7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ceeac5273_0_9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12ceeac5273_0_9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12ceeac5273_0_9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12ceeac5273_0_90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g12ceeac5273_0_9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g12ceeac5273_0_90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g12ceeac5273_0_9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ceeac5273_0_9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12ceeac5273_0_98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2ceeac5273_0_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12ceeac5273_0_98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g12ceeac5273_0_9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2ceeac5273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g12ceeac5273_0_0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g12ceeac5273_0_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000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type="title"/>
          </p:nvPr>
        </p:nvSpPr>
        <p:spPr>
          <a:xfrm>
            <a:off x="1151400" y="2937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2500"/>
              <a:t>Tata Cara Pendaftaran PPDB </a:t>
            </a:r>
            <a:endParaRPr b="1" sz="2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2500"/>
              <a:t>SD/SMP Negeri di Kota Manado Tahun 2023</a:t>
            </a:r>
            <a:endParaRPr b="1" sz="2500"/>
          </a:p>
        </p:txBody>
      </p:sp>
      <p:pic>
        <p:nvPicPr>
          <p:cNvPr id="129" name="Google Shape;12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76683" y="96775"/>
            <a:ext cx="578767" cy="69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72276" y="96775"/>
            <a:ext cx="698525" cy="69452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"/>
          <p:cNvSpPr txBox="1"/>
          <p:nvPr>
            <p:ph idx="1" type="body"/>
          </p:nvPr>
        </p:nvSpPr>
        <p:spPr>
          <a:xfrm>
            <a:off x="1226600" y="1140675"/>
            <a:ext cx="7313700" cy="3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Calon Peserta Didik/Orang Tua/Wali membuka website/laman PPDB Kota Manado di </a:t>
            </a:r>
            <a:r>
              <a:rPr b="1" i="1" lang="en" sz="1600"/>
              <a:t>ppdb.manadokota.go.id </a:t>
            </a:r>
            <a:r>
              <a:rPr lang="en" sz="1600"/>
              <a:t>lewat Komputer atau Smartphone.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Klik menu Pendaftaran.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Pilih Jenjang SD atau SMP.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Pilih Jalur Zonasi/Afirmasi/Pindah Tugas/Prestasi.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Isikan data-data Calon Peserta Didik dengan teliti.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Pastikan titik domisili sudah benar dan tepat di </a:t>
            </a:r>
            <a:r>
              <a:rPr b="1" lang="en" sz="1600"/>
              <a:t>peta online</a:t>
            </a:r>
            <a:r>
              <a:rPr lang="en" sz="1600"/>
              <a:t> yang disediakan.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Lakukan verifikasi dokumen di Sekolah yang dituju/dipilih.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Memantau status pada menu </a:t>
            </a:r>
            <a:r>
              <a:rPr b="1" lang="en" sz="1600"/>
              <a:t>Status Pendaftaran/Terverifikasi</a:t>
            </a:r>
            <a:r>
              <a:rPr lang="en" sz="1600"/>
              <a:t> di laman PPDB Kota Manado atau menu </a:t>
            </a:r>
            <a:r>
              <a:rPr b="1" lang="en" sz="1600"/>
              <a:t>Cek Status.</a:t>
            </a:r>
            <a:endParaRPr b="1"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Tahapan nomor 1 - 6 diatas dapat dibantu oleh Panitia PPDB di Sekolah Tujuan.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