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embeddedFontLst>
    <p:embeddedFont>
      <p:font typeface="Nunit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904">
          <p15:clr>
            <a:srgbClr val="A4A3A4"/>
          </p15:clr>
        </p15:guide>
      </p15:sldGuideLst>
    </p:ext>
    <p:ext uri="GoogleSlidesCustomDataVersion2">
      <go:slidesCustomData xmlns:go="http://customooxmlschemas.google.com/" r:id="rId13" roundtripDataSignature="AMtx7miOLAIb/Xneok40soEFDVCAvRf7K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6AA4135-0998-4DB8-A768-82CD2141DF89}">
  <a:tblStyle styleId="{96AA4135-0998-4DB8-A768-82CD2141DF89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90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italic.fntdata"/><Relationship Id="rId10" Type="http://schemas.openxmlformats.org/officeDocument/2006/relationships/font" Target="fonts/Nunito-bold.fntdata"/><Relationship Id="rId13" Type="http://customschemas.google.com/relationships/presentationmetadata" Target="metadata"/><Relationship Id="rId12" Type="http://schemas.openxmlformats.org/officeDocument/2006/relationships/font" Target="fonts/Nuni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Nunito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4" name="Google Shape;13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1d058182dc_0_163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g11d058182dc_0_163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g11d058182dc_0_163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g11d058182dc_0_16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4" name="Google Shape;14;g11d058182dc_0_163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5" name="Google Shape;15;g11d058182dc_0_16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1d058182dc_0_223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1" name="Google Shape;111;g11d058182dc_0_223"/>
          <p:cNvGrpSpPr/>
          <p:nvPr/>
        </p:nvGrpSpPr>
        <p:grpSpPr>
          <a:xfrm>
            <a:off x="5959222" y="4119576"/>
            <a:ext cx="2520951" cy="1024165"/>
            <a:chOff x="6917201" y="0"/>
            <a:chExt cx="2227776" cy="863400"/>
          </a:xfrm>
        </p:grpSpPr>
        <p:sp>
          <p:nvSpPr>
            <p:cNvPr id="112" name="Google Shape;112;g11d058182dc_0_22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g11d058182dc_0_22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g11d058182dc_0_22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5" name="Google Shape;115;g11d058182dc_0_223"/>
          <p:cNvGrpSpPr/>
          <p:nvPr/>
        </p:nvGrpSpPr>
        <p:grpSpPr>
          <a:xfrm>
            <a:off x="199149" y="2"/>
            <a:ext cx="2795413" cy="1083308"/>
            <a:chOff x="6917201" y="0"/>
            <a:chExt cx="2227776" cy="863400"/>
          </a:xfrm>
        </p:grpSpPr>
        <p:sp>
          <p:nvSpPr>
            <p:cNvPr id="116" name="Google Shape;116;g11d058182dc_0_22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g11d058182dc_0_22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g11d058182dc_0_22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9" name="Google Shape;119;g11d058182dc_0_223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g11d058182dc_0_223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g11d058182dc_0_22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1d058182dc_0_23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g11d058182dc_0_123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g11d058182dc_0_123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g11d058182dc_0_123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g11d058182dc_0_123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1" name="Google Shape;21;g11d058182dc_0_123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22" name="Google Shape;22;g11d058182dc_0_123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g11d058182dc_0_123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g11d058182dc_0_123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5" name="Google Shape;25;g11d058182dc_0_123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26" name="Google Shape;26;g11d058182dc_0_123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;g11d058182dc_0_123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g11d058182dc_0_123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" name="Google Shape;29;g11d058182dc_0_123"/>
          <p:cNvGrpSpPr/>
          <p:nvPr/>
        </p:nvGrpSpPr>
        <p:grpSpPr>
          <a:xfrm>
            <a:off x="7057468" y="5088"/>
            <a:ext cx="1851281" cy="752108"/>
            <a:chOff x="6917201" y="0"/>
            <a:chExt cx="2227776" cy="863400"/>
          </a:xfrm>
        </p:grpSpPr>
        <p:sp>
          <p:nvSpPr>
            <p:cNvPr id="30" name="Google Shape;30;g11d058182dc_0_12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g11d058182dc_0_12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g11d058182dc_0_12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3" name="Google Shape;33;g11d058182dc_0_123"/>
          <p:cNvGrpSpPr/>
          <p:nvPr/>
        </p:nvGrpSpPr>
        <p:grpSpPr>
          <a:xfrm>
            <a:off x="6553032" y="4217852"/>
            <a:ext cx="2389067" cy="925737"/>
            <a:chOff x="6917201" y="0"/>
            <a:chExt cx="2227776" cy="863400"/>
          </a:xfrm>
        </p:grpSpPr>
        <p:sp>
          <p:nvSpPr>
            <p:cNvPr id="34" name="Google Shape;34;g11d058182dc_0_12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g11d058182dc_0_12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36;g11d058182dc_0_12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7" name="Google Shape;37;g11d058182dc_0_123"/>
          <p:cNvGrpSpPr/>
          <p:nvPr/>
        </p:nvGrpSpPr>
        <p:grpSpPr>
          <a:xfrm>
            <a:off x="199149" y="4055652"/>
            <a:ext cx="2795413" cy="1083308"/>
            <a:chOff x="6917201" y="0"/>
            <a:chExt cx="2227776" cy="863400"/>
          </a:xfrm>
        </p:grpSpPr>
        <p:sp>
          <p:nvSpPr>
            <p:cNvPr id="38" name="Google Shape;38;g11d058182dc_0_12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g11d058182dc_0_12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40;g11d058182dc_0_12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" name="Google Shape;41;g11d058182dc_0_12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2" name="Google Shape;42;g11d058182dc_0_12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Google Shape;43;g11d058182dc_0_12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11d058182dc_0_151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6" name="Google Shape;46;g11d058182dc_0_151"/>
          <p:cNvGrpSpPr/>
          <p:nvPr/>
        </p:nvGrpSpPr>
        <p:grpSpPr>
          <a:xfrm>
            <a:off x="5594191" y="3961115"/>
            <a:ext cx="2910144" cy="1182340"/>
            <a:chOff x="6917201" y="0"/>
            <a:chExt cx="2227776" cy="863400"/>
          </a:xfrm>
        </p:grpSpPr>
        <p:sp>
          <p:nvSpPr>
            <p:cNvPr id="47" name="Google Shape;47;g11d058182dc_0_15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g11d058182dc_0_15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g11d058182dc_0_15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0" name="Google Shape;50;g11d058182dc_0_151"/>
          <p:cNvGrpSpPr/>
          <p:nvPr/>
        </p:nvGrpSpPr>
        <p:grpSpPr>
          <a:xfrm>
            <a:off x="199149" y="2"/>
            <a:ext cx="2795413" cy="1083308"/>
            <a:chOff x="6917201" y="0"/>
            <a:chExt cx="2227776" cy="863400"/>
          </a:xfrm>
        </p:grpSpPr>
        <p:sp>
          <p:nvSpPr>
            <p:cNvPr id="51" name="Google Shape;51;g11d058182dc_0_15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52;g11d058182dc_0_15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g11d058182dc_0_15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4" name="Google Shape;54;g11d058182dc_0_151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5" name="Google Shape;55;g11d058182dc_0_15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d058182dc_0_17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g11d058182dc_0_17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g11d058182dc_0_17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g11d058182dc_0_17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g11d058182dc_0_170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g11d058182dc_0_170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g11d058182dc_0_17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1d058182dc_0_178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g11d058182dc_0_178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g11d058182dc_0_17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g11d058182dc_0_17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g11d058182dc_0_17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1d058182dc_0_18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g11d058182dc_0_18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g11d058182dc_0_18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g11d058182dc_0_184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g11d058182dc_0_184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g11d058182dc_0_18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1d058182dc_0_191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g11d058182dc_0_191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0" name="Google Shape;80;g11d058182dc_0_191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g11d058182dc_0_191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g11d058182dc_0_191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g11d058182dc_0_191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4" name="Google Shape;84;g11d058182dc_0_191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5" name="Google Shape;85;g11d058182dc_0_191"/>
          <p:cNvGrpSpPr/>
          <p:nvPr/>
        </p:nvGrpSpPr>
        <p:grpSpPr>
          <a:xfrm>
            <a:off x="34934" y="4522125"/>
            <a:ext cx="1593305" cy="617072"/>
            <a:chOff x="6917201" y="0"/>
            <a:chExt cx="2227776" cy="863400"/>
          </a:xfrm>
        </p:grpSpPr>
        <p:sp>
          <p:nvSpPr>
            <p:cNvPr id="86" name="Google Shape;86;g11d058182dc_0_19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g11d058182dc_0_19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g11d058182dc_0_19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9" name="Google Shape;89;g11d058182dc_0_191"/>
          <p:cNvGrpSpPr/>
          <p:nvPr/>
        </p:nvGrpSpPr>
        <p:grpSpPr>
          <a:xfrm>
            <a:off x="5886353" y="1243"/>
            <a:ext cx="3257454" cy="1261514"/>
            <a:chOff x="6917201" y="0"/>
            <a:chExt cx="2227776" cy="863400"/>
          </a:xfrm>
        </p:grpSpPr>
        <p:sp>
          <p:nvSpPr>
            <p:cNvPr id="90" name="Google Shape;90;g11d058182dc_0_19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g11d058182dc_0_19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g11d058182dc_0_19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3" name="Google Shape;93;g11d058182dc_0_191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g11d058182dc_0_19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1d058182dc_0_20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g11d058182dc_0_20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g11d058182dc_0_20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g11d058182dc_0_20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g11d058182dc_0_20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g11d058182dc_0_20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g11d058182dc_0_20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1d058182dc_0_21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g11d058182dc_0_21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g11d058182dc_0_21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g11d058182dc_0_217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g11d058182dc_0_21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11d058182dc_0_1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g11d058182dc_0_119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b="0" i="0" sz="13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g11d058182dc_0_11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0000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"/>
          <p:cNvSpPr txBox="1"/>
          <p:nvPr>
            <p:ph type="title"/>
          </p:nvPr>
        </p:nvSpPr>
        <p:spPr>
          <a:xfrm>
            <a:off x="1265200" y="164325"/>
            <a:ext cx="7030500" cy="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2400"/>
              <a:t>SD Perbatasan</a:t>
            </a:r>
            <a:endParaRPr sz="2400"/>
          </a:p>
        </p:txBody>
      </p:sp>
      <p:graphicFrame>
        <p:nvGraphicFramePr>
          <p:cNvPr id="129" name="Google Shape;129;p1"/>
          <p:cNvGraphicFramePr/>
          <p:nvPr/>
        </p:nvGraphicFramePr>
        <p:xfrm>
          <a:off x="1373900" y="7168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{96AA4135-0998-4DB8-A768-82CD2141DF89}</a:tableStyleId>
              </a:tblPr>
              <a:tblGrid>
                <a:gridCol w="356775"/>
                <a:gridCol w="2976300"/>
                <a:gridCol w="1513175"/>
                <a:gridCol w="1502325"/>
              </a:tblGrid>
              <a:tr h="3269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200" u="none" cap="none" strike="noStrike"/>
                        <a:t>No</a:t>
                      </a:r>
                      <a:endParaRPr sz="1200" u="none" cap="none" strike="noStrike"/>
                    </a:p>
                  </a:txBody>
                  <a:tcPr marT="45700" marB="457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200" u="none" cap="none" strike="noStrike"/>
                        <a:t>Sekolah</a:t>
                      </a:r>
                      <a:endParaRPr sz="1200" u="none" cap="none" strike="noStrike"/>
                    </a:p>
                  </a:txBody>
                  <a:tcPr marT="45700" marB="457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200" u="none" cap="none" strike="noStrike"/>
                        <a:t>Kecamatan</a:t>
                      </a:r>
                      <a:endParaRPr sz="1200" u="none" cap="none" strike="noStrike"/>
                    </a:p>
                  </a:txBody>
                  <a:tcPr marT="45700" marB="457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200" u="none" cap="none" strike="noStrike"/>
                        <a:t>Perbatasan</a:t>
                      </a:r>
                      <a:endParaRPr sz="1200" u="none" cap="none" strike="noStrike"/>
                    </a:p>
                  </a:txBody>
                  <a:tcPr marT="45700" marB="45700" marR="63500" marL="63500"/>
                </a:tc>
              </a:tr>
              <a:tr h="326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200" u="none" cap="none" strike="noStrike"/>
                        <a:t>1</a:t>
                      </a:r>
                      <a:endParaRPr sz="1200" u="none" cap="none" strike="noStrike"/>
                    </a:p>
                  </a:txBody>
                  <a:tcPr marT="45700" marB="457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200" u="none" cap="none" strike="noStrike"/>
                        <a:t>SD Inpres 01 Paniki Bawah</a:t>
                      </a:r>
                      <a:endParaRPr sz="1200" u="none" cap="none" strike="noStrike"/>
                    </a:p>
                  </a:txBody>
                  <a:tcPr marT="45700" marB="457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200" u="none" cap="none" strike="noStrike"/>
                        <a:t>Mapanget</a:t>
                      </a:r>
                      <a:endParaRPr sz="1200" u="none" cap="none" strike="noStrike"/>
                    </a:p>
                  </a:txBody>
                  <a:tcPr marT="45700" marB="45700" marR="63500" marL="63500"/>
                </a:tc>
                <a:tc rowSpan="6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/>
                    </a:p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/>
                    </a:p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/>
                    </a:p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200" u="none" cap="none" strike="noStrike"/>
                        <a:t>Kabupaten</a:t>
                      </a:r>
                      <a:endParaRPr sz="1200" u="none" cap="none" strike="noStrike"/>
                    </a:p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200" u="none" cap="none" strike="noStrike"/>
                        <a:t>Minahasa Utara</a:t>
                      </a:r>
                      <a:endParaRPr sz="1200" u="none" cap="none" strike="noStrike"/>
                    </a:p>
                  </a:txBody>
                  <a:tcPr marT="45700" marB="45700" marR="63500" marL="63500"/>
                </a:tc>
              </a:tr>
              <a:tr h="326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200" u="none" cap="none" strike="noStrike"/>
                        <a:t>2</a:t>
                      </a:r>
                      <a:endParaRPr sz="1200" u="none" cap="none" strike="noStrike"/>
                    </a:p>
                  </a:txBody>
                  <a:tcPr marT="45700" marB="457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200" u="none" cap="none" strike="noStrike"/>
                        <a:t>SD Inpres 02 Paniki Bawah</a:t>
                      </a:r>
                      <a:endParaRPr sz="1200" u="none" cap="none" strike="noStrike"/>
                    </a:p>
                  </a:txBody>
                  <a:tcPr marT="45700" marB="457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200" u="none" cap="none" strike="noStrike"/>
                        <a:t>Mapanget</a:t>
                      </a:r>
                      <a:endParaRPr sz="1200" u="none" cap="none" strike="noStrike"/>
                    </a:p>
                  </a:txBody>
                  <a:tcPr marT="45700" marB="45700" marR="63500" marL="63500"/>
                </a:tc>
                <a:tc vMerge="1"/>
              </a:tr>
              <a:tr h="326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200" u="none" cap="none" strike="noStrike"/>
                        <a:t>3</a:t>
                      </a:r>
                      <a:endParaRPr sz="1200" u="none" cap="none" strike="noStrike"/>
                    </a:p>
                  </a:txBody>
                  <a:tcPr marT="45700" marB="45700" marR="63500" marL="63500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200" u="none" cap="none" strike="noStrike"/>
                        <a:t>SD Inpres 03 Paniki Bawah</a:t>
                      </a:r>
                      <a:endParaRPr sz="1200" u="none" cap="none" strike="noStrike"/>
                    </a:p>
                  </a:txBody>
                  <a:tcPr marT="45700" marB="457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200" u="none" cap="none" strike="noStrike"/>
                        <a:t>Mapanget</a:t>
                      </a:r>
                      <a:endParaRPr sz="1200" u="none" cap="none" strike="noStrike"/>
                    </a:p>
                  </a:txBody>
                  <a:tcPr marT="45700" marB="45700" marR="63500" marL="63500"/>
                </a:tc>
                <a:tc vMerge="1"/>
              </a:tr>
              <a:tr h="326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200" u="none" cap="none" strike="noStrike"/>
                        <a:t>4</a:t>
                      </a:r>
                      <a:endParaRPr sz="1200" u="none" cap="none" strike="noStrike"/>
                    </a:p>
                  </a:txBody>
                  <a:tcPr marT="45700" marB="457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200" u="none" cap="none" strike="noStrike"/>
                        <a:t>SD Inpres Mapanget Barat</a:t>
                      </a:r>
                      <a:endParaRPr sz="1200" u="none" cap="none" strike="noStrike"/>
                    </a:p>
                  </a:txBody>
                  <a:tcPr marT="45700" marB="457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200" u="none" cap="none" strike="noStrike"/>
                        <a:t>Mapanget</a:t>
                      </a:r>
                      <a:endParaRPr sz="1200" u="none" cap="none" strike="noStrike"/>
                    </a:p>
                  </a:txBody>
                  <a:tcPr marT="45700" marB="45700" marR="63500" marL="63500"/>
                </a:tc>
                <a:tc vMerge="1"/>
              </a:tr>
              <a:tr h="326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200" u="none" cap="none" strike="noStrike"/>
                        <a:t>5</a:t>
                      </a:r>
                      <a:endParaRPr sz="1200" u="none" cap="none" strike="noStrike"/>
                    </a:p>
                  </a:txBody>
                  <a:tcPr marT="45700" marB="457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200" u="none" cap="none" strike="noStrike"/>
                        <a:t>SD INPRES 482 PANDU</a:t>
                      </a:r>
                      <a:endParaRPr sz="1200" u="none" cap="none" strike="noStrike"/>
                    </a:p>
                  </a:txBody>
                  <a:tcPr marT="45700" marB="457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200" u="none" cap="none" strike="noStrike"/>
                        <a:t>Bunaken</a:t>
                      </a:r>
                      <a:endParaRPr sz="1200" u="none" cap="none" strike="noStrike"/>
                    </a:p>
                  </a:txBody>
                  <a:tcPr marT="45700" marB="45700" marR="63500" marL="63500"/>
                </a:tc>
                <a:tc vMerge="1"/>
              </a:tr>
              <a:tr h="326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200" u="none" cap="none" strike="noStrike"/>
                        <a:t>6</a:t>
                      </a:r>
                      <a:endParaRPr sz="1200" u="none" cap="none" strike="noStrike"/>
                    </a:p>
                  </a:txBody>
                  <a:tcPr marT="45700" marB="457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200" u="none" cap="none" strike="noStrike"/>
                        <a:t>SD Negeri Pandu</a:t>
                      </a:r>
                      <a:endParaRPr sz="1200" u="none" cap="none" strike="noStrike"/>
                    </a:p>
                  </a:txBody>
                  <a:tcPr marT="45700" marB="457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200" u="none" cap="none" strike="noStrike"/>
                        <a:t>Bunaken</a:t>
                      </a:r>
                      <a:endParaRPr sz="1200" u="none" cap="none" strike="noStrike"/>
                    </a:p>
                  </a:txBody>
                  <a:tcPr marT="45700" marB="45700" marR="63500" marL="63500"/>
                </a:tc>
                <a:tc vMerge="1"/>
              </a:tr>
              <a:tr h="326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200" u="none" cap="none" strike="noStrike"/>
                        <a:t>7</a:t>
                      </a:r>
                      <a:endParaRPr sz="1200" u="none" cap="none" strike="noStrike"/>
                    </a:p>
                  </a:txBody>
                  <a:tcPr marT="45700" marB="457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200" u="none" cap="none" strike="noStrike"/>
                        <a:t>SD Negeri 115</a:t>
                      </a:r>
                      <a:endParaRPr sz="1200" u="none" cap="none" strike="noStrike"/>
                    </a:p>
                  </a:txBody>
                  <a:tcPr marT="45700" marB="457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200" u="none" cap="none" strike="noStrike"/>
                        <a:t>Paal Dua</a:t>
                      </a:r>
                      <a:endParaRPr sz="1200" u="none" cap="none" strike="noStrike"/>
                    </a:p>
                  </a:txBody>
                  <a:tcPr marT="45700" marB="45700" marR="63500" marL="63500"/>
                </a:tc>
                <a:tc row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/>
                    </a:p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/>
                    </a:p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200" u="none" cap="none" strike="noStrike"/>
                        <a:t>Kabupaten Minahasa</a:t>
                      </a:r>
                      <a:endParaRPr sz="1200" u="none" cap="none" strike="noStrike"/>
                    </a:p>
                  </a:txBody>
                  <a:tcPr marT="45700" marB="45700" marR="63500" marL="63500"/>
                </a:tc>
              </a:tr>
              <a:tr h="326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200" u="none" cap="none" strike="noStrike"/>
                        <a:t>8</a:t>
                      </a:r>
                      <a:endParaRPr sz="1200" u="none" cap="none" strike="noStrike"/>
                    </a:p>
                  </a:txBody>
                  <a:tcPr marT="45700" marB="457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200" u="none" cap="none" strike="noStrike"/>
                        <a:t>SD Negeri 105</a:t>
                      </a:r>
                      <a:endParaRPr sz="1200" u="none" cap="none" strike="noStrike"/>
                    </a:p>
                  </a:txBody>
                  <a:tcPr marT="45700" marB="457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200" u="none" cap="none" strike="noStrike"/>
                        <a:t>Tikala</a:t>
                      </a:r>
                      <a:endParaRPr sz="1200" u="none" cap="none" strike="noStrike"/>
                    </a:p>
                  </a:txBody>
                  <a:tcPr marT="45700" marB="45700" marR="63500" marL="63500"/>
                </a:tc>
                <a:tc vMerge="1"/>
              </a:tr>
              <a:tr h="326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200" u="none" cap="none" strike="noStrike"/>
                        <a:t>9</a:t>
                      </a:r>
                      <a:endParaRPr sz="1200" u="none" cap="none" strike="noStrike"/>
                    </a:p>
                  </a:txBody>
                  <a:tcPr marT="45700" marB="457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200" u="none" cap="none" strike="noStrike"/>
                        <a:t>SD Inpres Malalayang</a:t>
                      </a:r>
                      <a:endParaRPr sz="1200" u="none" cap="none" strike="noStrike"/>
                    </a:p>
                  </a:txBody>
                  <a:tcPr marT="45700" marB="457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200" u="none" cap="none" strike="noStrike"/>
                        <a:t>Malalayang</a:t>
                      </a:r>
                      <a:endParaRPr sz="1200" u="none" cap="none" strike="noStrike"/>
                    </a:p>
                  </a:txBody>
                  <a:tcPr marT="45700" marB="45700" marR="63500" marL="63500"/>
                </a:tc>
                <a:tc vMerge="1"/>
              </a:tr>
              <a:tr h="326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200" u="none" cap="none" strike="noStrike"/>
                        <a:t>10</a:t>
                      </a:r>
                      <a:endParaRPr sz="1200" u="none" cap="none" strike="noStrike"/>
                    </a:p>
                  </a:txBody>
                  <a:tcPr marT="45700" marB="45700" marR="63500" marL="635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200" u="none" cap="none" strike="noStrike"/>
                        <a:t>SD Negeri Winangun</a:t>
                      </a:r>
                      <a:endParaRPr sz="1200" u="none" cap="none" strike="noStrike"/>
                    </a:p>
                  </a:txBody>
                  <a:tcPr marT="45700" marB="457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200" u="none" cap="none" strike="noStrike"/>
                        <a:t>Malalayang</a:t>
                      </a:r>
                      <a:endParaRPr sz="1200" u="none" cap="none" strike="noStrike"/>
                    </a:p>
                  </a:txBody>
                  <a:tcPr marT="45700" marB="45700" marR="63500" marL="63500"/>
                </a:tc>
                <a:tc vMerge="1"/>
              </a:tr>
              <a:tr h="326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200" u="none" cap="none" strike="noStrike"/>
                        <a:t>11</a:t>
                      </a:r>
                      <a:endParaRPr sz="1200" u="none" cap="none" strike="noStrike"/>
                    </a:p>
                  </a:txBody>
                  <a:tcPr marT="45700" marB="45700" marR="63500" marL="635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200" u="none" cap="none" strike="noStrike"/>
                        <a:t>SD Negeri 78</a:t>
                      </a:r>
                      <a:endParaRPr sz="1200" u="none" cap="none" strike="noStrike"/>
                    </a:p>
                  </a:txBody>
                  <a:tcPr marT="45700" marB="457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200" u="none" cap="none" strike="noStrike"/>
                        <a:t>Wanea</a:t>
                      </a:r>
                      <a:endParaRPr sz="1200" u="none" cap="none" strike="noStrike"/>
                    </a:p>
                  </a:txBody>
                  <a:tcPr marT="45700" marB="45700" marR="63500" marL="63500"/>
                </a:tc>
                <a:tc vMerge="1"/>
              </a:tr>
            </a:tbl>
          </a:graphicData>
        </a:graphic>
      </p:graphicFrame>
      <p:pic>
        <p:nvPicPr>
          <p:cNvPr id="130" name="Google Shape;13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44583" y="86375"/>
            <a:ext cx="578767" cy="694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41151" y="31563"/>
            <a:ext cx="698525" cy="694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0000"/>
        </a:solid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"/>
          <p:cNvSpPr txBox="1"/>
          <p:nvPr>
            <p:ph type="title"/>
          </p:nvPr>
        </p:nvSpPr>
        <p:spPr>
          <a:xfrm>
            <a:off x="819150" y="312200"/>
            <a:ext cx="7505700" cy="6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SMP Perbatasan</a:t>
            </a:r>
            <a:endParaRPr/>
          </a:p>
        </p:txBody>
      </p:sp>
      <p:graphicFrame>
        <p:nvGraphicFramePr>
          <p:cNvPr id="137" name="Google Shape;137;p2"/>
          <p:cNvGraphicFramePr/>
          <p:nvPr/>
        </p:nvGraphicFramePr>
        <p:xfrm>
          <a:off x="1303800" y="940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{96AA4135-0998-4DB8-A768-82CD2141DF89}</a:tableStyleId>
              </a:tblPr>
              <a:tblGrid>
                <a:gridCol w="638775"/>
                <a:gridCol w="2675525"/>
                <a:gridCol w="1858100"/>
                <a:gridCol w="1858100"/>
              </a:tblGrid>
              <a:tr h="3159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400" u="none" cap="none" strike="noStrike"/>
                        <a:t>No</a:t>
                      </a:r>
                      <a:endParaRPr sz="14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400" u="none" cap="none" strike="noStrike"/>
                        <a:t>Sekolah</a:t>
                      </a:r>
                      <a:endParaRPr sz="14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400" u="none" cap="none" strike="noStrike"/>
                        <a:t>Kecamatan</a:t>
                      </a:r>
                      <a:endParaRPr sz="14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400" u="none" cap="none" strike="noStrike"/>
                        <a:t>Perbatasan</a:t>
                      </a:r>
                      <a:endParaRPr sz="14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6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4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63500" marB="63500" marR="63500" marL="635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400" u="none" cap="none" strike="noStrike"/>
                        <a:t>SMP Negeri 2</a:t>
                      </a:r>
                      <a:endParaRPr sz="1400" u="none" cap="none" strike="noStrike"/>
                    </a:p>
                  </a:txBody>
                  <a:tcPr marT="63500" marB="63500" marR="63500" marL="635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400" u="none" cap="none" strike="noStrike"/>
                        <a:t>Paal Dua</a:t>
                      </a:r>
                      <a:endParaRPr sz="1400" u="none" cap="none" strike="noStrike"/>
                    </a:p>
                  </a:txBody>
                  <a:tcPr marT="63500" marB="63500" marR="63500" marL="635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 row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400" u="none" cap="none" strike="noStrike"/>
                        <a:t>Minahasa</a:t>
                      </a:r>
                      <a:endParaRPr sz="1400" u="none" cap="none" strike="noStrike"/>
                    </a:p>
                  </a:txBody>
                  <a:tcPr marT="63500" marB="63500" marR="63500" marL="635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436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4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400" u="none" cap="none" strike="noStrike"/>
                        <a:t>SMP Negeri 4</a:t>
                      </a:r>
                      <a:endParaRPr sz="1400" u="none" cap="none" strike="noStrike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400" u="none" cap="none" strike="noStrike"/>
                        <a:t>Wanea</a:t>
                      </a:r>
                      <a:endParaRPr sz="1400" u="none" cap="none" strike="noStrike"/>
                    </a:p>
                  </a:txBody>
                  <a:tcPr marT="63500" marB="63500" marR="63500" marL="63500"/>
                </a:tc>
                <a:tc vMerge="1"/>
              </a:tr>
              <a:tr h="436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4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400" u="none" cap="none" strike="noStrike"/>
                        <a:t>SMP Negeri 7</a:t>
                      </a:r>
                      <a:endParaRPr sz="1400" u="none" cap="none" strike="noStrike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400" u="none" cap="none" strike="noStrike"/>
                        <a:t>Wanea</a:t>
                      </a:r>
                      <a:endParaRPr sz="1400" u="none" cap="none" strike="noStrike"/>
                    </a:p>
                  </a:txBody>
                  <a:tcPr marT="63500" marB="63500" marR="63500" marL="63500"/>
                </a:tc>
                <a:tc vMerge="1"/>
              </a:tr>
              <a:tr h="436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4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400" u="none" cap="none" strike="noStrike"/>
                        <a:t>SMP Negeri 8</a:t>
                      </a:r>
                      <a:endParaRPr sz="1400" u="none" cap="none" strike="noStrike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400" u="none" cap="none" strike="noStrike"/>
                        <a:t>Malalayang</a:t>
                      </a:r>
                      <a:endParaRPr sz="1400" u="none" cap="none" strike="noStrike"/>
                    </a:p>
                  </a:txBody>
                  <a:tcPr marT="63500" marB="63500" marR="63500" marL="63500"/>
                </a:tc>
                <a:tc vMerge="1"/>
              </a:tr>
              <a:tr h="4365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400" u="none" cap="none" strike="noStrike"/>
                        <a:t>SMP Negeri 10</a:t>
                      </a:r>
                      <a:endParaRPr sz="1400" u="none" cap="none" strike="noStrike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400" u="none" cap="none" strike="noStrike"/>
                        <a:t>Mapanget</a:t>
                      </a:r>
                      <a:endParaRPr sz="1400" u="none" cap="none" strike="noStrike"/>
                    </a:p>
                  </a:txBody>
                  <a:tcPr marT="63500" marB="63500" marR="63500" marL="63500"/>
                </a:tc>
                <a:tc rowSpan="4"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Minahasa Utara</a:t>
                      </a:r>
                      <a:endParaRPr/>
                    </a:p>
                  </a:txBody>
                  <a:tcPr marT="63500" marB="63500" marR="63500" marL="63500"/>
                </a:tc>
              </a:tr>
              <a:tr h="4365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SMP Negeri 14</a:t>
                      </a:r>
                      <a:endParaRPr sz="1400" u="none" cap="none" strike="noStrike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Mapanget</a:t>
                      </a:r>
                      <a:endParaRPr sz="1400" u="none" cap="none" strike="noStrike"/>
                    </a:p>
                  </a:txBody>
                  <a:tcPr marT="63500" marB="63500" marR="63500" marL="63500"/>
                </a:tc>
                <a:tc vMerge="1"/>
              </a:tr>
              <a:tr h="4365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SMP Negeri 15</a:t>
                      </a:r>
                      <a:endParaRPr sz="1400" u="none" cap="none" strike="noStrike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Bunaken</a:t>
                      </a:r>
                      <a:endParaRPr sz="1400" u="none" cap="none" strike="noStrike"/>
                    </a:p>
                  </a:txBody>
                  <a:tcPr marT="63500" marB="63500" marR="63500" marL="63500"/>
                </a:tc>
                <a:tc vMerge="1"/>
              </a:tr>
              <a:tr h="436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SMP Negeri 18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Bunaken</a:t>
                      </a:r>
                      <a:endParaRPr/>
                    </a:p>
                  </a:txBody>
                  <a:tcPr marT="63500" marB="63500" marR="63500" marL="63500"/>
                </a:tc>
                <a:tc vMerge="1"/>
              </a:tr>
            </a:tbl>
          </a:graphicData>
        </a:graphic>
      </p:graphicFrame>
      <p:pic>
        <p:nvPicPr>
          <p:cNvPr id="138" name="Google Shape;13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76683" y="96775"/>
            <a:ext cx="578767" cy="694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72276" y="96775"/>
            <a:ext cx="698525" cy="694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